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61" r:id="rId3"/>
    <p:sldId id="262" r:id="rId4"/>
    <p:sldId id="263" r:id="rId5"/>
    <p:sldId id="265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gie.nl/GeldTypeTest/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1169B-D468-41C6-AA77-0321FA3143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Deskundigheid en organisatie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8647C3-A451-4757-BDD2-5FCCDA5B6F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W18 PW</a:t>
            </a:r>
          </a:p>
          <a:p>
            <a:r>
              <a:rPr lang="nl-NL" dirty="0"/>
              <a:t>Les 5</a:t>
            </a:r>
          </a:p>
        </p:txBody>
      </p:sp>
    </p:spTree>
    <p:extLst>
      <p:ext uri="{BB962C8B-B14F-4D97-AF65-F5344CB8AC3E}">
        <p14:creationId xmlns:p14="http://schemas.microsoft.com/office/powerpoint/2010/main" val="67929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178F58-20C0-4D66-A14A-695D87CF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vorige week - offerte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B59663-2D7B-43C2-A426-73749B58D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29456"/>
          </a:xfrm>
        </p:spPr>
        <p:txBody>
          <a:bodyPr>
            <a:normAutofit/>
          </a:bodyPr>
          <a:lstStyle/>
          <a:p>
            <a:r>
              <a:rPr lang="nl-NL" sz="2200" dirty="0"/>
              <a:t>Offerte opstellen</a:t>
            </a:r>
          </a:p>
          <a:p>
            <a:r>
              <a:rPr lang="nl-NL" sz="2200" dirty="0"/>
              <a:t>Je hebt je eigen gastouder bedrijf en wordt tijdens het dorpsfeest ingehuurd door de gemeente om de zorg van kinderen op je te nemen</a:t>
            </a:r>
          </a:p>
          <a:p>
            <a:r>
              <a:rPr lang="nl-NL" sz="2200" dirty="0"/>
              <a:t>Hoe is dat gegaan? </a:t>
            </a:r>
          </a:p>
          <a:p>
            <a:pPr marL="0" indent="0">
              <a:buNone/>
            </a:pP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58528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7E844-2B24-4636-94C9-9CDBD55D2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Factuur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1F2FA5-7D8E-472E-B4AF-AAD41ABF2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200" dirty="0"/>
              <a:t>Wat is een factuur?</a:t>
            </a:r>
          </a:p>
          <a:p>
            <a:r>
              <a:rPr lang="nl-NL" sz="2200" dirty="0"/>
              <a:t>Ooit één ontvangen of verstuurd?</a:t>
            </a:r>
          </a:p>
          <a:p>
            <a:endParaRPr lang="nl-NL" sz="2200" dirty="0"/>
          </a:p>
          <a:p>
            <a:pPr marL="0" indent="0">
              <a:buNone/>
            </a:pPr>
            <a:r>
              <a:rPr lang="nl-NL" sz="2200" dirty="0"/>
              <a:t>= een overzicht met de diensten die zijn uitgevoerd en de prijs die betaald moet worden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913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E75772-57FD-4352-B3F4-1CA33223B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Opdracht Welk </a:t>
            </a:r>
            <a:r>
              <a:rPr lang="nl-NL" dirty="0"/>
              <a:t>geldtype ben jij?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09F661-0EF5-4DBC-9592-6EDBD7B2E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200" dirty="0"/>
              <a:t>Doe de test </a:t>
            </a: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  <a:endParaRPr lang="nl-NL" sz="2200" dirty="0"/>
          </a:p>
          <a:p>
            <a:pPr marL="0" indent="0">
              <a:buNone/>
            </a:pPr>
            <a:r>
              <a:rPr lang="nl-NL" u="sng" dirty="0">
                <a:hlinkClick r:id="rId2"/>
              </a:rPr>
              <a:t>https://www.edgie.nl/GeldTypeTest/1</a:t>
            </a:r>
            <a:endParaRPr lang="nl-NL" u="sng" dirty="0"/>
          </a:p>
          <a:p>
            <a:pPr marL="0" indent="0">
              <a:buNone/>
            </a:pPr>
            <a:endParaRPr lang="nl-NL" u="sng" dirty="0"/>
          </a:p>
          <a:p>
            <a:r>
              <a:rPr lang="nl-NL" sz="2200" dirty="0"/>
              <a:t>Klassikaal bespreken</a:t>
            </a:r>
          </a:p>
        </p:txBody>
      </p:sp>
    </p:spTree>
    <p:extLst>
      <p:ext uri="{BB962C8B-B14F-4D97-AF65-F5344CB8AC3E}">
        <p14:creationId xmlns:p14="http://schemas.microsoft.com/office/powerpoint/2010/main" val="337077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87B8A3-2FE8-447B-A308-CA59D3CB9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eindopdracht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CD7D7A-CF02-463B-A86A-E2BD4AD36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200" dirty="0"/>
              <a:t>Eén verslag:</a:t>
            </a:r>
          </a:p>
          <a:p>
            <a:r>
              <a:rPr lang="nl-NL" sz="2200" dirty="0"/>
              <a:t>Alle opdrachten uit de les (uitgebreid beschreven)</a:t>
            </a:r>
          </a:p>
          <a:p>
            <a:r>
              <a:rPr lang="nl-NL" sz="2200" dirty="0"/>
              <a:t>Individuele reflectie aan de hand van een eigen gekozen methode (STRAK, STARRT, STARR, Korthangen, etc.)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2400" b="1" u="sng" dirty="0"/>
              <a:t>Maandag 22 juni inleveren</a:t>
            </a:r>
          </a:p>
        </p:txBody>
      </p:sp>
    </p:spTree>
    <p:extLst>
      <p:ext uri="{BB962C8B-B14F-4D97-AF65-F5344CB8AC3E}">
        <p14:creationId xmlns:p14="http://schemas.microsoft.com/office/powerpoint/2010/main" val="219555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B7F037-F764-41C3-BDDC-EC8239526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DD0A01-6AA2-4A90-B8EE-F5300648F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/>
              <a:t>Motiveren van kinderen</a:t>
            </a:r>
          </a:p>
          <a:p>
            <a:r>
              <a:rPr lang="nl-NL" sz="2200" dirty="0"/>
              <a:t>Andere onderwerpen?</a:t>
            </a:r>
          </a:p>
          <a:p>
            <a:endParaRPr lang="nl-NL" sz="2200" dirty="0"/>
          </a:p>
          <a:p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814916421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12</TotalTime>
  <Words>140</Words>
  <Application>Microsoft Office PowerPoint</Application>
  <PresentationFormat>Breedbeeld</PresentationFormat>
  <Paragraphs>26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Pakket</vt:lpstr>
      <vt:lpstr>Deskundigheid en organisatie</vt:lpstr>
      <vt:lpstr>Terugblik vorige week - offerte</vt:lpstr>
      <vt:lpstr>Factuur</vt:lpstr>
      <vt:lpstr>Opdracht Welk geldtype ben jij?</vt:lpstr>
      <vt:lpstr>eindopdracht</vt:lpstr>
      <vt:lpstr>Volgende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organisatie</dc:title>
  <dc:creator>Myrthe Langeveld</dc:creator>
  <cp:lastModifiedBy>Myrthe Langeveld</cp:lastModifiedBy>
  <cp:revision>3</cp:revision>
  <dcterms:created xsi:type="dcterms:W3CDTF">2020-06-15T06:51:14Z</dcterms:created>
  <dcterms:modified xsi:type="dcterms:W3CDTF">2020-06-15T07:04:59Z</dcterms:modified>
</cp:coreProperties>
</file>